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7620000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4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9581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580" autoAdjust="0"/>
  </p:normalViewPr>
  <p:slideViewPr>
    <p:cSldViewPr>
      <p:cViewPr varScale="1">
        <p:scale>
          <a:sx n="130" d="100"/>
          <a:sy n="130" d="100"/>
        </p:scale>
        <p:origin x="1698" y="114"/>
      </p:cViewPr>
      <p:guideLst>
        <p:guide orient="horz" pos="1800"/>
        <p:guide pos="24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2DC446-FFAD-4D50-9772-E4CC86A8C559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9E3ABE-B605-488C-A4C9-224C46A08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39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500" y="1775356"/>
            <a:ext cx="6477000" cy="12250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238500"/>
            <a:ext cx="5334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0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1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2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3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4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6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7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524500" y="228866"/>
            <a:ext cx="1714500" cy="4876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228866"/>
            <a:ext cx="5016500" cy="4876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7620000" cy="62525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1" name="矩形 10"/>
          <p:cNvSpPr/>
          <p:nvPr userDrawn="1"/>
        </p:nvSpPr>
        <p:spPr>
          <a:xfrm rot="16200000" flipH="1">
            <a:off x="3787141" y="-3161888"/>
            <a:ext cx="45719" cy="762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pic>
        <p:nvPicPr>
          <p:cNvPr id="12" name="Picture 3" descr="C:\Users\Administrator\Desktop\6250e7dd0b10125ec48bec2074d92aac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6056" y="74431"/>
            <a:ext cx="420047" cy="50405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1928" y="3672418"/>
            <a:ext cx="6477000" cy="1135063"/>
          </a:xfrm>
        </p:spPr>
        <p:txBody>
          <a:bodyPr anchor="t"/>
          <a:lstStyle>
            <a:lvl1pPr algn="l">
              <a:defRPr sz="3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1928" y="2422261"/>
            <a:ext cx="6477000" cy="1250156"/>
          </a:xfrm>
        </p:spPr>
        <p:txBody>
          <a:bodyPr anchor="b"/>
          <a:lstStyle>
            <a:lvl1pPr marL="0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333500"/>
            <a:ext cx="3365500" cy="3771636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873500" y="1333500"/>
            <a:ext cx="3365500" cy="3771636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1279262"/>
            <a:ext cx="3366823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81000" y="1812396"/>
            <a:ext cx="3366823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870855" y="1279262"/>
            <a:ext cx="3368146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870855" y="1812396"/>
            <a:ext cx="3368146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1" y="227543"/>
            <a:ext cx="2506928" cy="968375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79208" y="227542"/>
            <a:ext cx="4259792" cy="487759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1" y="1195918"/>
            <a:ext cx="2506928" cy="3909219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93573" y="4000500"/>
            <a:ext cx="4572000" cy="472282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493573" y="510646"/>
            <a:ext cx="4572000" cy="3429000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93573" y="4472782"/>
            <a:ext cx="4572000" cy="670718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81000" y="228865"/>
            <a:ext cx="68580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1333500"/>
            <a:ext cx="68580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81000" y="5296960"/>
            <a:ext cx="1778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603500" y="5296960"/>
            <a:ext cx="2413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61000" y="5296960"/>
            <a:ext cx="1778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1970" rtl="0" eaLnBrk="1" latinLnBrk="0" hangingPunct="1"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39" indent="-285739" algn="l" defTabSz="7619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619100" indent="-238115" algn="l" defTabSz="761970" rtl="0" eaLnBrk="1" latinLnBrk="0" hangingPunct="1">
        <a:spcBef>
          <a:spcPct val="20000"/>
        </a:spcBef>
        <a:buFont typeface="Arial" pitchFamily="34" charset="0"/>
        <a:buChar char="–"/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spcBef>
          <a:spcPct val="20000"/>
        </a:spcBef>
        <a:buFont typeface="Arial" pitchFamily="34" charset="0"/>
        <a:buChar char="–"/>
        <a:defRPr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spcBef>
          <a:spcPct val="20000"/>
        </a:spcBef>
        <a:buFont typeface="Arial" pitchFamily="34" charset="0"/>
        <a:buChar char="»"/>
        <a:defRPr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SY\Desktop\JHW_404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6"/>
          <a:stretch/>
        </p:blipFill>
        <p:spPr bwMode="auto">
          <a:xfrm>
            <a:off x="1" y="3266651"/>
            <a:ext cx="2820314" cy="198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" y="3921083"/>
            <a:ext cx="7619999" cy="1797326"/>
            <a:chOff x="0" y="3979718"/>
            <a:chExt cx="12202851" cy="2878281"/>
          </a:xfrm>
        </p:grpSpPr>
        <p:sp>
          <p:nvSpPr>
            <p:cNvPr id="7" name="矩形 1"/>
            <p:cNvSpPr/>
            <p:nvPr/>
          </p:nvSpPr>
          <p:spPr>
            <a:xfrm>
              <a:off x="0" y="4049338"/>
              <a:ext cx="12202851" cy="233068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517073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36120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330681"/>
                <a:gd name="connsiteX1" fmla="*/ 12202391 w 12202851"/>
                <a:gd name="connsiteY1" fmla="*/ 105259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  <a:gd name="connsiteX0" fmla="*/ 0 w 12202851"/>
                <a:gd name="connsiteY0" fmla="*/ 0 h 2330681"/>
                <a:gd name="connsiteX1" fmla="*/ 12202391 w 12202851"/>
                <a:gd name="connsiteY1" fmla="*/ 105259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  <a:gd name="connsiteX0" fmla="*/ 0 w 12202851"/>
                <a:gd name="connsiteY0" fmla="*/ 0 h 2330681"/>
                <a:gd name="connsiteX1" fmla="*/ 12202391 w 12202851"/>
                <a:gd name="connsiteY1" fmla="*/ 102973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2851" h="2330681">
                  <a:moveTo>
                    <a:pt x="0" y="0"/>
                  </a:moveTo>
                  <a:cubicBezTo>
                    <a:pt x="3502891" y="1818409"/>
                    <a:pt x="8046951" y="2097925"/>
                    <a:pt x="12202391" y="1029739"/>
                  </a:cubicBezTo>
                  <a:cubicBezTo>
                    <a:pt x="12205855" y="1403812"/>
                    <a:pt x="12188536" y="1956608"/>
                    <a:pt x="12192000" y="2330681"/>
                  </a:cubicBezTo>
                  <a:lnTo>
                    <a:pt x="0" y="23306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B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  <p:sp>
          <p:nvSpPr>
            <p:cNvPr id="8" name="矩形 1"/>
            <p:cNvSpPr/>
            <p:nvPr/>
          </p:nvSpPr>
          <p:spPr>
            <a:xfrm>
              <a:off x="0" y="3979718"/>
              <a:ext cx="12202851" cy="263929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517073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36120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40692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2851" h="2639291">
                  <a:moveTo>
                    <a:pt x="0" y="0"/>
                  </a:moveTo>
                  <a:cubicBezTo>
                    <a:pt x="3502891" y="1818409"/>
                    <a:pt x="8024091" y="2726575"/>
                    <a:pt x="12202391" y="1406929"/>
                  </a:cubicBezTo>
                  <a:cubicBezTo>
                    <a:pt x="12205855" y="1781002"/>
                    <a:pt x="12188536" y="2265218"/>
                    <a:pt x="12192000" y="2639291"/>
                  </a:cubicBezTo>
                  <a:lnTo>
                    <a:pt x="0" y="2639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95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  <p:sp>
          <p:nvSpPr>
            <p:cNvPr id="9" name="矩形 1"/>
            <p:cNvSpPr/>
            <p:nvPr/>
          </p:nvSpPr>
          <p:spPr>
            <a:xfrm>
              <a:off x="0" y="3990108"/>
              <a:ext cx="12192999" cy="286789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999"/>
                <a:gd name="connsiteY0" fmla="*/ 0 h 2639291"/>
                <a:gd name="connsiteX1" fmla="*/ 12192000 w 12192999"/>
                <a:gd name="connsiteY1" fmla="*/ 1506682 h 2639291"/>
                <a:gd name="connsiteX2" fmla="*/ 12192000 w 12192999"/>
                <a:gd name="connsiteY2" fmla="*/ 2639291 h 2639291"/>
                <a:gd name="connsiteX3" fmla="*/ 0 w 12192999"/>
                <a:gd name="connsiteY3" fmla="*/ 2639291 h 2639291"/>
                <a:gd name="connsiteX4" fmla="*/ 0 w 12192999"/>
                <a:gd name="connsiteY4" fmla="*/ 0 h 2639291"/>
                <a:gd name="connsiteX0" fmla="*/ 0 w 12192999"/>
                <a:gd name="connsiteY0" fmla="*/ 0 h 2857500"/>
                <a:gd name="connsiteX1" fmla="*/ 12192000 w 12192999"/>
                <a:gd name="connsiteY1" fmla="*/ 1724891 h 2857500"/>
                <a:gd name="connsiteX2" fmla="*/ 12192000 w 12192999"/>
                <a:gd name="connsiteY2" fmla="*/ 2857500 h 2857500"/>
                <a:gd name="connsiteX3" fmla="*/ 0 w 12192999"/>
                <a:gd name="connsiteY3" fmla="*/ 2857500 h 2857500"/>
                <a:gd name="connsiteX4" fmla="*/ 0 w 12192999"/>
                <a:gd name="connsiteY4" fmla="*/ 0 h 2857500"/>
                <a:gd name="connsiteX0" fmla="*/ 0 w 12192999"/>
                <a:gd name="connsiteY0" fmla="*/ 0 h 2857500"/>
                <a:gd name="connsiteX1" fmla="*/ 12192000 w 12192999"/>
                <a:gd name="connsiteY1" fmla="*/ 1724891 h 2857500"/>
                <a:gd name="connsiteX2" fmla="*/ 12192000 w 12192999"/>
                <a:gd name="connsiteY2" fmla="*/ 2857500 h 2857500"/>
                <a:gd name="connsiteX3" fmla="*/ 0 w 12192999"/>
                <a:gd name="connsiteY3" fmla="*/ 2857500 h 2857500"/>
                <a:gd name="connsiteX4" fmla="*/ 0 w 12192999"/>
                <a:gd name="connsiteY4" fmla="*/ 0 h 2857500"/>
                <a:gd name="connsiteX0" fmla="*/ 0 w 12192999"/>
                <a:gd name="connsiteY0" fmla="*/ 0 h 2867891"/>
                <a:gd name="connsiteX1" fmla="*/ 12192000 w 12192999"/>
                <a:gd name="connsiteY1" fmla="*/ 1735282 h 2867891"/>
                <a:gd name="connsiteX2" fmla="*/ 12192000 w 12192999"/>
                <a:gd name="connsiteY2" fmla="*/ 2867891 h 2867891"/>
                <a:gd name="connsiteX3" fmla="*/ 0 w 12192999"/>
                <a:gd name="connsiteY3" fmla="*/ 2867891 h 2867891"/>
                <a:gd name="connsiteX4" fmla="*/ 0 w 12192999"/>
                <a:gd name="connsiteY4" fmla="*/ 0 h 286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999" h="2867891">
                  <a:moveTo>
                    <a:pt x="0" y="0"/>
                  </a:moveTo>
                  <a:cubicBezTo>
                    <a:pt x="3502891" y="1818409"/>
                    <a:pt x="8013700" y="3054928"/>
                    <a:pt x="12192000" y="1735282"/>
                  </a:cubicBezTo>
                  <a:cubicBezTo>
                    <a:pt x="12195464" y="2109355"/>
                    <a:pt x="12188536" y="2493818"/>
                    <a:pt x="12192000" y="2867891"/>
                  </a:cubicBezTo>
                  <a:lnTo>
                    <a:pt x="0" y="28678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</p:grpSp>
      <p:pic>
        <p:nvPicPr>
          <p:cNvPr id="4098" name="Picture 2" descr="C:\Users\SY\Desktop\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104" y="481236"/>
            <a:ext cx="2749793" cy="796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2141815" y="2400837"/>
            <a:ext cx="426047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39" indent="-285739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课程名称：</a:t>
            </a:r>
            <a:endParaRPr lang="en-US" altLang="zh-CN" sz="20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39" indent="-285739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参赛教师：</a:t>
            </a:r>
            <a:endParaRPr lang="en-US" altLang="zh-CN" sz="20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39" indent="-285739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学院：</a:t>
            </a:r>
            <a:endParaRPr lang="en-US" altLang="zh-CN" sz="20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-347" y="4162198"/>
            <a:ext cx="7620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2017</a:t>
            </a:r>
            <a:r>
              <a:rPr lang="zh-CN" altLang="en-US" sz="2000" b="1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    月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08" y="1417340"/>
            <a:ext cx="7059780" cy="7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099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11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Wingdings</vt:lpstr>
      <vt:lpstr>Office 主题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研究型大学如何培养拔尖创新人才</dc:title>
  <dc:creator>Y</dc:creator>
  <cp:lastModifiedBy>89484777@qq.com</cp:lastModifiedBy>
  <cp:revision>74</cp:revision>
  <dcterms:created xsi:type="dcterms:W3CDTF">2016-04-02T05:36:42Z</dcterms:created>
  <dcterms:modified xsi:type="dcterms:W3CDTF">2017-03-20T06:42:57Z</dcterms:modified>
</cp:coreProperties>
</file>